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EB0"/>
    <a:srgbClr val="166084"/>
    <a:srgbClr val="CE0807"/>
    <a:srgbClr val="D5C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709" autoAdjust="0"/>
  </p:normalViewPr>
  <p:slideViewPr>
    <p:cSldViewPr snapToGrid="0">
      <p:cViewPr varScale="1">
        <p:scale>
          <a:sx n="81" d="100"/>
          <a:sy n="81" d="100"/>
        </p:scale>
        <p:origin x="778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3DD27-A7D6-6743-9C1F-7ADFE39524E6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93EBE-64A4-7D42-A321-C21F1DEB53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764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590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 contenuto 4" type="fourObj">
  <p:cSld name="FOUR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9B19E2-E3B1-4089-97D0-DB429730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49" y="0"/>
            <a:ext cx="7346622" cy="850166"/>
          </a:xfrm>
        </p:spPr>
        <p:txBody>
          <a:bodyPr/>
          <a:lstStyle/>
          <a:p>
            <a:r>
              <a:rPr lang="it-IT" b="1" dirty="0">
                <a:solidFill>
                  <a:srgbClr val="CE0807"/>
                </a:solidFill>
                <a:latin typeface="Verdana" panose="020B0604030504040204" pitchFamily="34" charset="0"/>
                <a:ea typeface="Verdana" panose="020B0604030504040204" pitchFamily="34" charset="0"/>
                <a:cs typeface="Wilson Hand"/>
                <a:sym typeface="Architects Daughter"/>
              </a:rPr>
              <a:t>SUMMER CAMP    2021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6460C0-EF0E-486C-9FAE-01EEEEC1A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823" y="2717242"/>
            <a:ext cx="7984503" cy="4466325"/>
          </a:xfrm>
        </p:spPr>
        <p:txBody>
          <a:bodyPr/>
          <a:lstStyle/>
          <a:p>
            <a:pPr marL="114300" indent="0">
              <a:buNone/>
            </a:pP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ETA’ :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dai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5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anni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ai 17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anni</a:t>
            </a:r>
            <a:endParaRPr lang="en-US" sz="1000" b="1" dirty="0">
              <a:solidFill>
                <a:schemeClr val="dk2"/>
              </a:solidFill>
              <a:latin typeface="+mj-lt"/>
              <a:cs typeface="Abadi MT Condensed Light"/>
            </a:endParaRPr>
          </a:p>
          <a:p>
            <a:pPr marL="114300" indent="0">
              <a:buNone/>
            </a:pP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Orari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: dale 8.30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alle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16.30 con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possibilità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di pre e post ( 7.30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alle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17.30 )</a:t>
            </a:r>
            <a:b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</a:br>
            <a:b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</a:b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ATTIVITA’  :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propedeutica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 tennis e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avanzato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– calcio e calcio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avanzato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– basket –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arti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marziali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– rugby - ping pong – piscina all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aperto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–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laboratori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naturalistici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–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attività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varie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ludico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motorie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e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giochi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tradizionali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-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aiuto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compiti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e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ripetizioni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su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richiesta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</a:t>
            </a:r>
            <a:endParaRPr lang="en-US" sz="1000" b="1" dirty="0">
              <a:solidFill>
                <a:schemeClr val="dk2"/>
              </a:solidFill>
              <a:latin typeface="+mj-lt"/>
              <a:cs typeface="Abadi MT Condensed Light"/>
            </a:endParaRPr>
          </a:p>
          <a:p>
            <a:pPr marL="114300" indent="0">
              <a:buNone/>
            </a:pP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Tutte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le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attività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sono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svolte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con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istruttori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qualificati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</a:p>
          <a:p>
            <a:pPr marL="114300" indent="0">
              <a:buNone/>
            </a:pPr>
            <a:endParaRPr lang="en-US" sz="1000" b="1" dirty="0">
              <a:solidFill>
                <a:schemeClr val="dk2"/>
              </a:solidFill>
              <a:latin typeface="+mj-lt"/>
              <a:cs typeface="Abadi MT Condensed Light"/>
            </a:endParaRPr>
          </a:p>
          <a:p>
            <a:pPr marL="114300" indent="0">
              <a:buNone/>
            </a:pPr>
            <a:r>
              <a:rPr lang="en-US" sz="1200" b="1" dirty="0">
                <a:solidFill>
                  <a:schemeClr val="dk2"/>
                </a:solidFill>
                <a:latin typeface="+mj-lt"/>
                <a:cs typeface="Abadi MT Condensed Light"/>
              </a:rPr>
              <a:t>Summer camp base</a:t>
            </a:r>
          </a:p>
          <a:p>
            <a:pPr marL="114300" indent="0">
              <a:buNone/>
            </a:pP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Costo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settimanale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: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Intera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giornata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120 euro con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il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pasto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incluso</a:t>
            </a:r>
            <a:endParaRPr lang="en-US" sz="1000" b="1" dirty="0">
              <a:solidFill>
                <a:schemeClr val="dk2"/>
              </a:solidFill>
              <a:latin typeface="+mj-lt"/>
              <a:cs typeface="Abadi MT Condensed Light"/>
            </a:endParaRPr>
          </a:p>
          <a:p>
            <a:pPr marL="114300" indent="0">
              <a:buNone/>
            </a:pP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Mezza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giornata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 : 95 euro con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il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pasto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incluso</a:t>
            </a:r>
            <a:endParaRPr lang="en-US" sz="1000" b="1" dirty="0">
              <a:solidFill>
                <a:schemeClr val="dk2"/>
              </a:solidFill>
              <a:latin typeface="+mj-lt"/>
              <a:cs typeface="Abadi MT Condensed Light"/>
            </a:endParaRPr>
          </a:p>
          <a:p>
            <a:pPr marL="114300" indent="0">
              <a:buNone/>
            </a:pP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Ingresso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giornaliero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:  20 mezza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giornata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– 30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intera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giornata</a:t>
            </a:r>
            <a:r>
              <a:rPr lang="en-US" sz="10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</a:p>
          <a:p>
            <a:pPr marL="114300" indent="0">
              <a:buNone/>
            </a:pPr>
            <a:endParaRPr lang="en-US" sz="1000" b="1" dirty="0">
              <a:solidFill>
                <a:schemeClr val="dk2"/>
              </a:solidFill>
              <a:cs typeface="Abadi MT Condensed Light"/>
            </a:endParaRPr>
          </a:p>
          <a:p>
            <a:pPr marL="114300" indent="0">
              <a:buNone/>
            </a:pPr>
            <a:r>
              <a:rPr lang="en-US" sz="1200" b="1" dirty="0">
                <a:solidFill>
                  <a:schemeClr val="dk2"/>
                </a:solidFill>
                <a:cs typeface="Abadi MT Condensed Light"/>
              </a:rPr>
              <a:t>Summer camp </a:t>
            </a:r>
            <a:r>
              <a:rPr lang="en-US" sz="1200" b="1" dirty="0" err="1">
                <a:solidFill>
                  <a:schemeClr val="dk2"/>
                </a:solidFill>
                <a:cs typeface="Abadi MT Condensed Light"/>
              </a:rPr>
              <a:t>specifico</a:t>
            </a:r>
            <a:r>
              <a:rPr lang="en-US" sz="1200" b="1" dirty="0">
                <a:solidFill>
                  <a:schemeClr val="dk2"/>
                </a:solidFill>
                <a:cs typeface="Abadi MT Condensed Light"/>
              </a:rPr>
              <a:t> tennis o calcio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con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istruttore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dedicato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laureato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in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scienze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motorie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e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preparatore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fisico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.</a:t>
            </a:r>
          </a:p>
          <a:p>
            <a:pPr marL="114300" indent="0">
              <a:buNone/>
            </a:pP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Costo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settimanale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: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Intera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giornata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130 con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il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pasto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incluso</a:t>
            </a:r>
            <a:endParaRPr lang="en-US" sz="1000" b="1" dirty="0">
              <a:solidFill>
                <a:schemeClr val="dk2"/>
              </a:solidFill>
              <a:cs typeface="Abadi MT Condensed Light"/>
            </a:endParaRPr>
          </a:p>
          <a:p>
            <a:pPr marL="114300" indent="0">
              <a:buNone/>
            </a:pP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Mezza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giornata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 : 110 euro senza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il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pasto</a:t>
            </a:r>
            <a:endParaRPr lang="en-US" sz="1000" b="1" dirty="0">
              <a:solidFill>
                <a:schemeClr val="dk2"/>
              </a:solidFill>
              <a:cs typeface="Abadi MT Condensed Light"/>
            </a:endParaRPr>
          </a:p>
          <a:p>
            <a:pPr marL="114300" indent="0">
              <a:buNone/>
            </a:pP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Ingresso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giornaliero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:  25 mezza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giornata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– 35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intera</a:t>
            </a:r>
            <a:r>
              <a:rPr lang="en-US" sz="1000" b="1" dirty="0">
                <a:solidFill>
                  <a:schemeClr val="dk2"/>
                </a:solidFill>
                <a:cs typeface="Abadi MT Condensed Light"/>
              </a:rPr>
              <a:t> </a:t>
            </a:r>
            <a:r>
              <a:rPr lang="en-US" sz="1000" b="1" dirty="0" err="1">
                <a:solidFill>
                  <a:schemeClr val="dk2"/>
                </a:solidFill>
                <a:cs typeface="Abadi MT Condensed Light"/>
              </a:rPr>
              <a:t>giornata</a:t>
            </a:r>
            <a:endParaRPr lang="en-US" sz="1000" b="1" dirty="0">
              <a:solidFill>
                <a:schemeClr val="dk2"/>
              </a:solidFill>
              <a:cs typeface="Abadi MT Condensed Light"/>
            </a:endParaRPr>
          </a:p>
          <a:p>
            <a:pPr marL="114300" indent="0">
              <a:buNone/>
            </a:pPr>
            <a:endParaRPr lang="en-US" sz="1000" b="1" dirty="0">
              <a:solidFill>
                <a:schemeClr val="dk2"/>
              </a:solidFill>
              <a:latin typeface="+mj-lt"/>
              <a:cs typeface="Abadi MT Condensed Light"/>
            </a:endParaRPr>
          </a:p>
          <a:p>
            <a:pPr marL="114300" indent="0">
              <a:buNone/>
            </a:pPr>
            <a:r>
              <a:rPr lang="en-US" sz="9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Tessera</a:t>
            </a:r>
            <a:r>
              <a:rPr lang="en-US" sz="9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9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associativa</a:t>
            </a:r>
            <a:r>
              <a:rPr lang="en-US" sz="9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9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annuale</a:t>
            </a:r>
            <a:r>
              <a:rPr lang="en-US" sz="90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9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compresa</a:t>
            </a:r>
            <a:r>
              <a:rPr lang="en-US" sz="900" b="1" dirty="0">
                <a:solidFill>
                  <a:schemeClr val="dk2"/>
                </a:solidFill>
                <a:latin typeface="+mj-lt"/>
                <a:cs typeface="Abadi MT Condensed Light"/>
              </a:rPr>
              <a:t> di </a:t>
            </a:r>
            <a:r>
              <a:rPr lang="en-US" sz="900" b="1" dirty="0" err="1">
                <a:solidFill>
                  <a:schemeClr val="dk2"/>
                </a:solidFill>
                <a:latin typeface="+mj-lt"/>
                <a:cs typeface="Abadi MT Condensed Light"/>
              </a:rPr>
              <a:t>assicurazione</a:t>
            </a:r>
            <a:r>
              <a:rPr lang="en-US" sz="900" b="1" dirty="0">
                <a:solidFill>
                  <a:schemeClr val="dk2"/>
                </a:solidFill>
                <a:latin typeface="+mj-lt"/>
                <a:cs typeface="Abadi MT Condensed Light"/>
              </a:rPr>
              <a:t> : 20 euro</a:t>
            </a:r>
          </a:p>
          <a:p>
            <a:pPr marL="114300" indent="0">
              <a:buNone/>
            </a:pPr>
            <a:r>
              <a:rPr lang="en-US" sz="1050" b="1" dirty="0" err="1">
                <a:solidFill>
                  <a:schemeClr val="dk2"/>
                </a:solidFill>
                <a:latin typeface="+mj-lt"/>
                <a:cs typeface="Abadi MT Condensed Light"/>
              </a:rPr>
              <a:t>Iscrizioni</a:t>
            </a:r>
            <a:r>
              <a:rPr lang="en-US" sz="105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50" b="1" dirty="0" err="1">
                <a:solidFill>
                  <a:schemeClr val="dk2"/>
                </a:solidFill>
                <a:latin typeface="+mj-lt"/>
                <a:cs typeface="Abadi MT Condensed Light"/>
              </a:rPr>
              <a:t>aperte</a:t>
            </a:r>
            <a:r>
              <a:rPr lang="en-US" sz="1050" b="1" dirty="0">
                <a:solidFill>
                  <a:schemeClr val="dk2"/>
                </a:solidFill>
                <a:latin typeface="+mj-lt"/>
                <a:cs typeface="Abadi MT Condensed Light"/>
              </a:rPr>
              <a:t> dal 20 </a:t>
            </a:r>
            <a:r>
              <a:rPr lang="en-US" sz="1050" b="1" dirty="0" err="1">
                <a:solidFill>
                  <a:schemeClr val="dk2"/>
                </a:solidFill>
                <a:latin typeface="+mj-lt"/>
                <a:cs typeface="Abadi MT Condensed Light"/>
              </a:rPr>
              <a:t>Aprile</a:t>
            </a:r>
            <a:r>
              <a:rPr lang="en-US" sz="1050" b="1" dirty="0">
                <a:solidFill>
                  <a:schemeClr val="dk2"/>
                </a:solidFill>
                <a:latin typeface="+mj-lt"/>
                <a:cs typeface="Abadi MT Condensed Light"/>
              </a:rPr>
              <a:t> 2021 – </a:t>
            </a:r>
            <a:r>
              <a:rPr lang="en-US" sz="1050" b="1" dirty="0" err="1">
                <a:solidFill>
                  <a:schemeClr val="dk2"/>
                </a:solidFill>
                <a:latin typeface="+mj-lt"/>
                <a:cs typeface="Abadi MT Condensed Light"/>
              </a:rPr>
              <a:t>prenotatevi</a:t>
            </a:r>
            <a:r>
              <a:rPr lang="en-US" sz="1050" b="1" dirty="0">
                <a:solidFill>
                  <a:schemeClr val="dk2"/>
                </a:solidFill>
                <a:latin typeface="+mj-lt"/>
                <a:cs typeface="Abadi MT Condensed Light"/>
              </a:rPr>
              <a:t> con un </a:t>
            </a:r>
            <a:r>
              <a:rPr lang="en-US" sz="1050" b="1" dirty="0" err="1">
                <a:solidFill>
                  <a:schemeClr val="dk2"/>
                </a:solidFill>
                <a:latin typeface="+mj-lt"/>
                <a:cs typeface="Abadi MT Condensed Light"/>
              </a:rPr>
              <a:t>whatsapp</a:t>
            </a:r>
            <a:r>
              <a:rPr lang="en-US" sz="1050" b="1" dirty="0">
                <a:solidFill>
                  <a:schemeClr val="dk2"/>
                </a:solidFill>
                <a:latin typeface="+mj-lt"/>
                <a:cs typeface="Abadi MT Condensed Light"/>
              </a:rPr>
              <a:t> al 3801004029</a:t>
            </a:r>
          </a:p>
          <a:p>
            <a:pPr marL="114300" indent="0">
              <a:buNone/>
            </a:pPr>
            <a:r>
              <a:rPr lang="en-US" sz="1050" b="1" dirty="0" err="1">
                <a:solidFill>
                  <a:schemeClr val="dk2"/>
                </a:solidFill>
                <a:latin typeface="+mj-lt"/>
                <a:cs typeface="Abadi MT Condensed Light"/>
              </a:rPr>
              <a:t>Richiedete</a:t>
            </a:r>
            <a:r>
              <a:rPr lang="en-US" sz="1050" b="1" dirty="0">
                <a:solidFill>
                  <a:schemeClr val="dk2"/>
                </a:solidFill>
                <a:latin typeface="+mj-lt"/>
                <a:cs typeface="Abadi MT Condensed Light"/>
              </a:rPr>
              <a:t> </a:t>
            </a:r>
            <a:r>
              <a:rPr lang="en-US" sz="1050" b="1" dirty="0" err="1">
                <a:solidFill>
                  <a:schemeClr val="dk2"/>
                </a:solidFill>
                <a:latin typeface="+mj-lt"/>
                <a:cs typeface="Abadi MT Condensed Light"/>
              </a:rPr>
              <a:t>il</a:t>
            </a:r>
            <a:r>
              <a:rPr lang="en-US" sz="1050" b="1" dirty="0">
                <a:solidFill>
                  <a:schemeClr val="dk2"/>
                </a:solidFill>
                <a:latin typeface="+mj-lt"/>
                <a:cs typeface="Abadi MT Condensed Light"/>
              </a:rPr>
              <a:t>  modulo di  </a:t>
            </a:r>
            <a:r>
              <a:rPr lang="en-US" sz="1050" b="1" dirty="0" err="1">
                <a:solidFill>
                  <a:schemeClr val="dk2"/>
                </a:solidFill>
                <a:latin typeface="+mj-lt"/>
                <a:cs typeface="Abadi MT Condensed Light"/>
              </a:rPr>
              <a:t>iscrizione</a:t>
            </a:r>
            <a:r>
              <a:rPr lang="en-US" sz="1050" b="1" dirty="0">
                <a:solidFill>
                  <a:schemeClr val="dk2"/>
                </a:solidFill>
                <a:latin typeface="+mj-lt"/>
                <a:cs typeface="Abadi MT Condensed Light"/>
              </a:rPr>
              <a:t> ed </a:t>
            </a:r>
            <a:r>
              <a:rPr lang="en-US" sz="1050" b="1" dirty="0" err="1">
                <a:solidFill>
                  <a:schemeClr val="dk2"/>
                </a:solidFill>
                <a:latin typeface="+mj-lt"/>
                <a:cs typeface="Abadi MT Condensed Light"/>
              </a:rPr>
              <a:t>inviatelo</a:t>
            </a:r>
            <a:r>
              <a:rPr lang="en-US" sz="1050" b="1" dirty="0">
                <a:solidFill>
                  <a:schemeClr val="dk2"/>
                </a:solidFill>
                <a:latin typeface="+mj-lt"/>
                <a:cs typeface="Abadi MT Condensed Light"/>
              </a:rPr>
              <a:t> via mail a : ass.ilpapavero@gmail.com</a:t>
            </a:r>
          </a:p>
          <a:p>
            <a:pPr marL="114300" indent="0">
              <a:buNone/>
            </a:pPr>
            <a:endParaRPr lang="en-US" sz="1000" b="1" dirty="0">
              <a:solidFill>
                <a:schemeClr val="dk2"/>
              </a:solidFill>
              <a:latin typeface="+mj-lt"/>
              <a:cs typeface="Abadi MT Condensed Light"/>
            </a:endParaRPr>
          </a:p>
          <a:p>
            <a:pPr marL="114300" indent="0">
              <a:buNone/>
            </a:pPr>
            <a:endParaRPr lang="it-IT" b="1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FFB0D2-1E31-4462-ACDC-81F120A7B5F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3548" y="1133802"/>
            <a:ext cx="7984503" cy="476250"/>
          </a:xfrm>
        </p:spPr>
        <p:txBody>
          <a:bodyPr/>
          <a:lstStyle/>
          <a:p>
            <a:pPr marL="114300" indent="0">
              <a:buNone/>
            </a:pPr>
            <a:endParaRPr lang="it-IT" sz="1200" b="1" dirty="0">
              <a:solidFill>
                <a:srgbClr val="CE0807"/>
              </a:solidFill>
              <a:latin typeface="Verdana" panose="020B0604030504040204" pitchFamily="34" charset="0"/>
              <a:ea typeface="Verdana" panose="020B0604030504040204" pitchFamily="34" charset="0"/>
              <a:cs typeface="Wilson Hand"/>
              <a:sym typeface="Architects Daughter"/>
            </a:endParaRPr>
          </a:p>
          <a:p>
            <a:pPr marL="114300" indent="0">
              <a:buNone/>
            </a:pPr>
            <a:endParaRPr lang="it-IT" sz="1200" b="1" dirty="0">
              <a:solidFill>
                <a:srgbClr val="CE0807"/>
              </a:solidFill>
              <a:latin typeface="Verdana" panose="020B0604030504040204" pitchFamily="34" charset="0"/>
              <a:ea typeface="Verdana" panose="020B0604030504040204" pitchFamily="34" charset="0"/>
              <a:cs typeface="Wilson Hand"/>
              <a:sym typeface="Architects Daughter"/>
            </a:endParaRPr>
          </a:p>
          <a:p>
            <a:pPr marL="114300" indent="0">
              <a:buNone/>
            </a:pPr>
            <a:endParaRPr lang="it-IT" sz="1200" b="1" dirty="0">
              <a:solidFill>
                <a:srgbClr val="CE0807"/>
              </a:solidFill>
              <a:latin typeface="Verdana" panose="020B0604030504040204" pitchFamily="34" charset="0"/>
              <a:ea typeface="Verdana" panose="020B0604030504040204" pitchFamily="34" charset="0"/>
              <a:cs typeface="Wilson Hand"/>
              <a:sym typeface="Architects Daughter"/>
            </a:endParaRPr>
          </a:p>
          <a:p>
            <a:pPr marL="114300" indent="0" algn="ctr">
              <a:buNone/>
            </a:pPr>
            <a:endParaRPr lang="it-IT" sz="1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Wilson Hand"/>
              <a:sym typeface="Architects Daughter"/>
            </a:endParaRPr>
          </a:p>
          <a:p>
            <a:pPr marL="114300" indent="0" algn="ctr">
              <a:buNone/>
            </a:pPr>
            <a:r>
              <a:rPr lang="it-IT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Wilson Hand"/>
                <a:sym typeface="Architects Daughter"/>
              </a:rPr>
              <a:t>Organizzato dall’Associazione IL  PAPAVERO  </a:t>
            </a:r>
            <a:r>
              <a:rPr lang="it-IT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sym typeface="Architects Daughter"/>
              </a:rPr>
              <a:t> </a:t>
            </a:r>
          </a:p>
          <a:p>
            <a:pPr marL="114300" indent="0" algn="ctr">
              <a:buNone/>
            </a:pPr>
            <a:r>
              <a:rPr lang="it-IT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sym typeface="Architects Daughter"/>
              </a:rPr>
              <a:t>presso il Tennis Club in Via Regio Parco 81 a Settimo Torinese </a:t>
            </a:r>
            <a:endParaRPr lang="it-IT" sz="12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magine 7" descr="papaveri logo uff.jpg">
            <a:extLst>
              <a:ext uri="{FF2B5EF4-FFF2-40B4-BE49-F238E27FC236}">
                <a16:creationId xmlns:a16="http://schemas.microsoft.com/office/drawing/2014/main" id="{96ACE48C-2AD1-4801-AD74-89B5E3A09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1108" y="827553"/>
            <a:ext cx="395927" cy="717113"/>
          </a:xfrm>
          <a:prstGeom prst="rect">
            <a:avLst/>
          </a:prstGeom>
        </p:spPr>
      </p:pic>
      <p:pic>
        <p:nvPicPr>
          <p:cNvPr id="1026" name="Picture 2" descr="Tennis Club Settimo - Campo da tennis - Settimo Torinese | Facebook - 853  foto">
            <a:extLst>
              <a:ext uri="{FF2B5EF4-FFF2-40B4-BE49-F238E27FC236}">
                <a16:creationId xmlns:a16="http://schemas.microsoft.com/office/drawing/2014/main" id="{86BF8060-D92B-4D01-A387-294C16A7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55" y="3673782"/>
            <a:ext cx="1952993" cy="13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acqua, natura, scogliera, sport acquatico&#10;&#10;Descrizione generata automaticamente">
            <a:extLst>
              <a:ext uri="{FF2B5EF4-FFF2-40B4-BE49-F238E27FC236}">
                <a16:creationId xmlns:a16="http://schemas.microsoft.com/office/drawing/2014/main" id="{49493B0C-5BBD-445B-93D5-CE28C1C02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49" y="850166"/>
            <a:ext cx="7224859" cy="1275986"/>
          </a:xfrm>
          <a:prstGeom prst="rect">
            <a:avLst/>
          </a:prstGeom>
        </p:spPr>
      </p:pic>
      <p:pic>
        <p:nvPicPr>
          <p:cNvPr id="10" name="Immagine 9" descr="Immagine che contiene erba, esterni, albero, cielo&#10;&#10;Descrizione generata automaticamente">
            <a:extLst>
              <a:ext uri="{FF2B5EF4-FFF2-40B4-BE49-F238E27FC236}">
                <a16:creationId xmlns:a16="http://schemas.microsoft.com/office/drawing/2014/main" id="{80FB6E2A-0B84-4794-8DD0-E1DA40629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555" y="5724198"/>
            <a:ext cx="1316101" cy="9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18483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45</Words>
  <Application>Microsoft Office PowerPoint</Application>
  <PresentationFormat>Presentazione su schermo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Verdana</vt:lpstr>
      <vt:lpstr>Arial</vt:lpstr>
      <vt:lpstr>Struttura predefinita</vt:lpstr>
      <vt:lpstr>SUMMER CAMP    2021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Papavero A.S.D. e Culturale</dc:title>
  <dc:subject/>
  <dc:creator>Enrico</dc:creator>
  <cp:keywords/>
  <dc:description/>
  <cp:lastModifiedBy>roberta gaidano</cp:lastModifiedBy>
  <cp:revision>111</cp:revision>
  <cp:lastPrinted>2019-11-18T18:10:26Z</cp:lastPrinted>
  <dcterms:modified xsi:type="dcterms:W3CDTF">2021-04-20T08:38:23Z</dcterms:modified>
  <cp:category/>
</cp:coreProperties>
</file>